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1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26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84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26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1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48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26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66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84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37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4E27-6E9B-49D5-8EAD-04A8C247DA1F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F991-E693-42D8-AE24-8B76C389A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5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ALGORİTMİK MATEMATİK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170" y="4775746"/>
            <a:ext cx="9144000" cy="1655762"/>
          </a:xfrm>
        </p:spPr>
        <p:txBody>
          <a:bodyPr>
            <a:normAutofit/>
          </a:bodyPr>
          <a:lstStyle/>
          <a:p>
            <a:r>
              <a:rPr lang="tr-TR" dirty="0" smtClean="0"/>
              <a:t>PROJE SUNUMU</a:t>
            </a:r>
          </a:p>
          <a:p>
            <a:r>
              <a:rPr lang="tr-TR" dirty="0" smtClean="0"/>
              <a:t>e-</a:t>
            </a:r>
            <a:r>
              <a:rPr lang="tr-TR" dirty="0" err="1" smtClean="0"/>
              <a:t>twining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29" y="2650947"/>
            <a:ext cx="8915116" cy="1358368"/>
          </a:xfrm>
        </p:spPr>
      </p:pic>
    </p:spTree>
    <p:extLst>
      <p:ext uri="{BB962C8B-B14F-4D97-AF65-F5344CB8AC3E}">
        <p14:creationId xmlns:p14="http://schemas.microsoft.com/office/powerpoint/2010/main" val="11953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69" y="256133"/>
            <a:ext cx="7876418" cy="6722186"/>
          </a:xfrm>
        </p:spPr>
      </p:pic>
    </p:spTree>
    <p:extLst>
      <p:ext uri="{BB962C8B-B14F-4D97-AF65-F5344CB8AC3E}">
        <p14:creationId xmlns:p14="http://schemas.microsoft.com/office/powerpoint/2010/main" val="23352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0" y="2358870"/>
            <a:ext cx="8457489" cy="1796917"/>
          </a:xfrm>
        </p:spPr>
      </p:pic>
    </p:spTree>
    <p:extLst>
      <p:ext uri="{BB962C8B-B14F-4D97-AF65-F5344CB8AC3E}">
        <p14:creationId xmlns:p14="http://schemas.microsoft.com/office/powerpoint/2010/main" val="17886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8" y="283428"/>
            <a:ext cx="11426440" cy="6348964"/>
          </a:xfrm>
        </p:spPr>
      </p:pic>
    </p:spTree>
    <p:extLst>
      <p:ext uri="{BB962C8B-B14F-4D97-AF65-F5344CB8AC3E}">
        <p14:creationId xmlns:p14="http://schemas.microsoft.com/office/powerpoint/2010/main" val="19691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60" y="2903573"/>
            <a:ext cx="8030802" cy="1559245"/>
          </a:xfrm>
        </p:spPr>
      </p:pic>
    </p:spTree>
    <p:extLst>
      <p:ext uri="{BB962C8B-B14F-4D97-AF65-F5344CB8AC3E}">
        <p14:creationId xmlns:p14="http://schemas.microsoft.com/office/powerpoint/2010/main" val="35363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49" y="324370"/>
            <a:ext cx="7100057" cy="6154677"/>
          </a:xfrm>
        </p:spPr>
      </p:pic>
    </p:spTree>
    <p:extLst>
      <p:ext uri="{BB962C8B-B14F-4D97-AF65-F5344CB8AC3E}">
        <p14:creationId xmlns:p14="http://schemas.microsoft.com/office/powerpoint/2010/main" val="4067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58" y="2805479"/>
            <a:ext cx="7696201" cy="1625042"/>
          </a:xfrm>
        </p:spPr>
      </p:pic>
    </p:spTree>
    <p:extLst>
      <p:ext uri="{BB962C8B-B14F-4D97-AF65-F5344CB8AC3E}">
        <p14:creationId xmlns:p14="http://schemas.microsoft.com/office/powerpoint/2010/main" val="15930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48" y="242485"/>
            <a:ext cx="7220622" cy="6476328"/>
          </a:xfrm>
        </p:spPr>
      </p:pic>
    </p:spTree>
    <p:extLst>
      <p:ext uri="{BB962C8B-B14F-4D97-AF65-F5344CB8AC3E}">
        <p14:creationId xmlns:p14="http://schemas.microsoft.com/office/powerpoint/2010/main" val="8844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90" y="2244997"/>
            <a:ext cx="5274575" cy="1814185"/>
          </a:xfrm>
        </p:spPr>
      </p:pic>
    </p:spTree>
    <p:extLst>
      <p:ext uri="{BB962C8B-B14F-4D97-AF65-F5344CB8AC3E}">
        <p14:creationId xmlns:p14="http://schemas.microsoft.com/office/powerpoint/2010/main" val="14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18" y="310723"/>
            <a:ext cx="9507539" cy="6386967"/>
          </a:xfrm>
        </p:spPr>
      </p:pic>
    </p:spTree>
    <p:extLst>
      <p:ext uri="{BB962C8B-B14F-4D97-AF65-F5344CB8AC3E}">
        <p14:creationId xmlns:p14="http://schemas.microsoft.com/office/powerpoint/2010/main" val="25592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12" y="2509695"/>
            <a:ext cx="3232102" cy="13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59" y="2516958"/>
            <a:ext cx="5741682" cy="2014098"/>
          </a:xfrm>
        </p:spPr>
      </p:pic>
    </p:spTree>
    <p:extLst>
      <p:ext uri="{BB962C8B-B14F-4D97-AF65-F5344CB8AC3E}">
        <p14:creationId xmlns:p14="http://schemas.microsoft.com/office/powerpoint/2010/main" val="38014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6" y="160598"/>
            <a:ext cx="10323097" cy="6554827"/>
          </a:xfrm>
        </p:spPr>
      </p:pic>
    </p:spTree>
    <p:extLst>
      <p:ext uri="{BB962C8B-B14F-4D97-AF65-F5344CB8AC3E}">
        <p14:creationId xmlns:p14="http://schemas.microsoft.com/office/powerpoint/2010/main" val="36053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1532" y="2657949"/>
            <a:ext cx="10515600" cy="1325563"/>
          </a:xfrm>
        </p:spPr>
        <p:txBody>
          <a:bodyPr/>
          <a:lstStyle/>
          <a:p>
            <a:r>
              <a:rPr lang="tr-TR" dirty="0" smtClean="0"/>
              <a:t>Proje ortağı öğretmenlerimize ve projeyi yürüten öğrencilerimize teşekkür ederiz.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00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85" y="106008"/>
            <a:ext cx="2386305" cy="6614044"/>
          </a:xfrm>
        </p:spPr>
      </p:pic>
    </p:spTree>
    <p:extLst>
      <p:ext uri="{BB962C8B-B14F-4D97-AF65-F5344CB8AC3E}">
        <p14:creationId xmlns:p14="http://schemas.microsoft.com/office/powerpoint/2010/main" val="10547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60" y="2714779"/>
            <a:ext cx="4295395" cy="1229424"/>
          </a:xfrm>
        </p:spPr>
      </p:pic>
    </p:spTree>
    <p:extLst>
      <p:ext uri="{BB962C8B-B14F-4D97-AF65-F5344CB8AC3E}">
        <p14:creationId xmlns:p14="http://schemas.microsoft.com/office/powerpoint/2010/main" val="36031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82" y="0"/>
            <a:ext cx="2801639" cy="6858000"/>
          </a:xfrm>
        </p:spPr>
      </p:pic>
    </p:spTree>
    <p:extLst>
      <p:ext uri="{BB962C8B-B14F-4D97-AF65-F5344CB8AC3E}">
        <p14:creationId xmlns:p14="http://schemas.microsoft.com/office/powerpoint/2010/main" val="3173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1" y="2689047"/>
            <a:ext cx="4380243" cy="1364338"/>
          </a:xfrm>
        </p:spPr>
      </p:pic>
    </p:spTree>
    <p:extLst>
      <p:ext uri="{BB962C8B-B14F-4D97-AF65-F5344CB8AC3E}">
        <p14:creationId xmlns:p14="http://schemas.microsoft.com/office/powerpoint/2010/main" val="14245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03" y="213886"/>
            <a:ext cx="9889360" cy="6644114"/>
          </a:xfrm>
        </p:spPr>
      </p:pic>
    </p:spTree>
    <p:extLst>
      <p:ext uri="{BB962C8B-B14F-4D97-AF65-F5344CB8AC3E}">
        <p14:creationId xmlns:p14="http://schemas.microsoft.com/office/powerpoint/2010/main" val="30362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98" y="2735392"/>
            <a:ext cx="4287182" cy="1345288"/>
          </a:xfrm>
        </p:spPr>
      </p:pic>
    </p:spTree>
    <p:extLst>
      <p:ext uri="{BB962C8B-B14F-4D97-AF65-F5344CB8AC3E}">
        <p14:creationId xmlns:p14="http://schemas.microsoft.com/office/powerpoint/2010/main" val="30179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03" y="81884"/>
            <a:ext cx="9903009" cy="6653284"/>
          </a:xfrm>
        </p:spPr>
      </p:pic>
    </p:spTree>
    <p:extLst>
      <p:ext uri="{BB962C8B-B14F-4D97-AF65-F5344CB8AC3E}">
        <p14:creationId xmlns:p14="http://schemas.microsoft.com/office/powerpoint/2010/main" val="5319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Application>Microsoft Office PowerPoint</Application>
  <PresentationFormat>Geniş ekran</PresentationFormat>
  <Paragraphs>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ALGORİTMİK MATEMATİK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Proje ortağı öğretmenlerimize ve projeyi yürüten öğrencilerimize teşekkür ederiz.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ALGORİTMİK MATEMATİK</dc:title>
  <dc:creator>Müdür Y-Ortaokul</dc:creator>
  <cp:lastModifiedBy>Müdür Y-Ortaokul</cp:lastModifiedBy>
  <cp:revision>5</cp:revision>
  <dcterms:created xsi:type="dcterms:W3CDTF">2021-01-19T20:33:14Z</dcterms:created>
  <dcterms:modified xsi:type="dcterms:W3CDTF">2021-01-19T21:22:50Z</dcterms:modified>
</cp:coreProperties>
</file>